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aleway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/>
              <a:t>Página Web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Protótipo de Usina de Separação de Resíduos Sólidos</a:t>
            </a:r>
            <a:endParaRPr sz="2400"/>
          </a:p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Camila Garcia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de Dados Lógico</a:t>
            </a:r>
            <a:endParaRPr/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3" y="2078878"/>
            <a:ext cx="7734401" cy="288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324" y="0"/>
            <a:ext cx="7306948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8524" y="0"/>
            <a:ext cx="7306948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0894" y="0"/>
            <a:ext cx="542221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8424" y="0"/>
            <a:ext cx="70671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960" y="0"/>
            <a:ext cx="792007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 Geral</a:t>
            </a:r>
            <a:endParaRPr/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O objetivo geral do trabalho é conscientizar a comunidade, através de uma página web, a respeito de questões ambientais relacionadas com a separação do lixo. 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 Específicos</a:t>
            </a:r>
            <a:endParaRPr/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Monitorar e gerenciar a usina de separação de resíduos sólidos;</a:t>
            </a:r>
            <a:endParaRPr sz="1800"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●"/>
            </a:pPr>
            <a:r>
              <a:rPr lang="pt-BR" sz="1800"/>
              <a:t>Mostrar a eficiência da usina e quantidade de lixo separado;</a:t>
            </a:r>
            <a:endParaRPr sz="1800"/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●"/>
            </a:pPr>
            <a:r>
              <a:rPr lang="pt-BR" sz="1800"/>
              <a:t>Apresentar informações sobre a importância da separação do lixo.</a:t>
            </a:r>
            <a:endParaRPr sz="18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Disciplinas Integradas</a:t>
            </a:r>
            <a:endParaRPr/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Biologia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Química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Física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Desenvolvimento Web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Banco de Dados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Design Gráfico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Recursos de Software</a:t>
            </a:r>
            <a:endParaRPr/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>
                <a:highlight>
                  <a:srgbClr val="FFFFFF"/>
                </a:highlight>
              </a:rPr>
              <a:t>Adobe Photoshop;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brModelo;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>
                <a:highlight>
                  <a:srgbClr val="FFFFFF"/>
                </a:highlight>
              </a:rPr>
              <a:t>SQL Power Architect;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Sublime Text 3;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Linguagens de programação HTML, CSS e PHP;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Sistema Operacional Microsoft Windows 7 ou superior;</a:t>
            </a:r>
            <a:endParaRPr sz="1400"/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Hospedagem da página web.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Recursos de Hardware</a:t>
            </a:r>
            <a:endParaRPr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Processador 64 bits de 1 GHz ou superior;</a:t>
            </a:r>
            <a:endParaRPr sz="1400"/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4 GB de RAM;</a:t>
            </a:r>
            <a:endParaRPr sz="1400"/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20 GB de espaço em disco disponível;	</a:t>
            </a:r>
            <a:endParaRPr sz="1400"/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Dispositivo gráfico DirectX 9 com driver WDDM 1.0 ou superior;</a:t>
            </a:r>
            <a:endParaRPr sz="1400"/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Hospedagem da página web.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Requisitos Funcionais</a:t>
            </a:r>
            <a:endParaRPr/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pt-BR" sz="1400"/>
              <a:t>O sistema deverá monitorar a usina;</a:t>
            </a:r>
            <a:endParaRPr sz="1400"/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pt-BR" sz="1400"/>
              <a:t>O sistema deverá apresentar uma contagem de lixo separado;	</a:t>
            </a:r>
            <a:endParaRPr sz="1400"/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pt-BR" sz="1400"/>
              <a:t>O sistema deverá apresentar uma aba em que seja possível realizar login para administrar a usina;</a:t>
            </a:r>
            <a:endParaRPr sz="1400"/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pt-BR" sz="1400"/>
              <a:t>O sistema deverá apresentar ao usuário informações sobre a separação do lixo;</a:t>
            </a:r>
            <a:endParaRPr sz="1400"/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pt-BR" sz="1400"/>
              <a:t>O sistema deverá apresentar ao usuário informações sobre o projeto de desenvolvimento da usina;</a:t>
            </a:r>
            <a:endParaRPr sz="1400"/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lang="pt-BR" sz="1400"/>
              <a:t>O sistema deverá possuir um menu principal onde o usuário poderá escolher o que deseja fazer, como acessar informações sobre a separação de lixo, visualizar a contagem de lixo separado, visualizar as informações do projeto, etc.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Requisitos Não Funcionais</a:t>
            </a:r>
            <a:endParaRPr/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A contagem de lixo deverá ser feita em tempo real, podendo ter alguns minutos de atraso;</a:t>
            </a:r>
            <a:endParaRPr sz="1800"/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O sistema será programado nas linguagens HTML, CSS, e PHP.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de Dados Conceitual</a:t>
            </a:r>
            <a:endParaRPr/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4225" y="1815825"/>
            <a:ext cx="4895551" cy="332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